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6" autoAdjust="0"/>
  </p:normalViewPr>
  <p:slideViewPr>
    <p:cSldViewPr snapToGrid="0">
      <p:cViewPr varScale="1">
        <p:scale>
          <a:sx n="72" d="100"/>
          <a:sy n="72" d="100"/>
        </p:scale>
        <p:origin x="432" y="3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D5B0-B11D-0855-BA0B-B9F5574AC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9BB4B-422D-2C26-74E1-57BD2900C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EF74-BF13-5884-49FE-8E31332B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FDB7C-4A74-E04F-3045-7EEA50D6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EEA5D-1F62-66D2-328A-BBDC7474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1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78CE6-490F-E163-75AA-17A58772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CE40E-BD0B-C057-71B2-EB183C778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2F833-FB71-1F46-C9C5-D07A6FEE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9C4D-5C40-D2C9-A9A1-1092F1F7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EF05F-0C11-9803-2E13-EB3A0569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5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25026B-254C-21A2-C26B-622F0B65A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EAF77-1C93-FC11-0FF2-AD740A893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87175-C24A-666F-8C85-4FD59A1C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31A10-1FE5-D20D-832F-8F95E4C7E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64DDF-1AE4-CFC0-FE64-5A63E2EC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2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AC43-284D-F2E1-BDB0-99990CF5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A0578-38D8-9E28-35F7-257E52B10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85DE6-C07C-B05C-A4B4-610EB5BF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AD208-0154-D430-DC6C-3AC8FEF3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05EBB-C34E-4AB8-E1CA-BE726078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87BB-34E7-4D9D-7D6B-1547FF87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AB6B2-A264-8FB3-2F20-26D014024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39057-4AE6-ECD6-6136-34DE25E68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7D20D-ECCD-F5DA-931B-2E54CABF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432AB-AFFC-CEB3-CBD4-DEF74EC3D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A766-A856-18F1-D9D8-44463E7E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652D7-B41C-0A1C-BE96-20A106B26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7376C-B395-547C-F6A7-6AF96549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9857E-5B56-9B5C-3170-C419C332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1A585-346B-F52C-8E30-6C52B751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75675-A997-9313-9E1B-0CD02BC4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5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7CD0-8F1C-642E-CF8B-053548458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2D269-8633-C486-3AA5-D65DA1291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5909A-BE4A-58EB-A0EE-AE73E4DC7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65DBC4-1AD1-0BEC-455A-35141BB30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5E5B5-5C31-FA81-9DFE-F9C262F72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B17D7-6097-4F75-185E-7C02859FE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CECF8E-FAB2-5DE9-28CC-4119BCC7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EFD954-F1C3-EC21-0B82-48C625A2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5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4D63-5D99-3FE9-67C7-6DF29136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248E78-A11B-32DB-8F49-36A4E7C3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B37B4-9E12-24F8-CC28-3FCD2348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84C15-2D87-F2A9-C238-E14C764F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6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B129E-AF0B-308D-2FF6-99E0FCB7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3E71D-7AB9-3C61-447B-2C49E0C0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B2088-B064-AD20-6DEF-8479C8A3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B0D9-4498-B96D-1F52-AB44564D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C220E-9A15-D236-956D-637A607FD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54A52-9C62-A89B-12A4-CDBCE38A5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0E3B6-FFE6-DF6D-2C85-647F94EA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D20CC-9A29-A3CF-B7F6-A98E38B1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EB5BD-D5FD-EDFF-7B89-5732FEB4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0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77C3C-CDE4-6DFE-EB52-51BC2094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44EA79-4390-DB9E-4E5D-3FBA43477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8147D-8ADA-F1D9-07D0-6DED84D54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0C8A7-CA1F-8639-FBE7-956A7A78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4DF92-894E-8D6C-F099-2365A64D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2B5B4-1AA1-2DAF-7D54-94103852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3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49BD6-BD24-E9FA-F981-C7EA3E57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14464-FBFF-7275-6C1B-CBF0061E0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2AF7-C8FF-2AC5-02B2-85A2FD5AC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73362-34E9-4456-BC60-26D6BB0B420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7F02A-F0F0-169C-A26B-3F1887FA6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11558-DD3B-D3CB-3A3B-8080162D6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94455-C563-4575-A741-FE6999AE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8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159B-E25F-622C-3EB3-C60C12761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3" y="570884"/>
            <a:ext cx="10497671" cy="23876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Collaboration opportunities with other IFS partners</a:t>
            </a:r>
            <a:br>
              <a:rPr lang="en-US" dirty="0"/>
            </a:br>
            <a:br>
              <a:rPr lang="en-US" sz="3600" dirty="0"/>
            </a:br>
            <a:r>
              <a:rPr lang="en-US" sz="3100" b="0" dirty="0"/>
              <a:t>Organization Name, Project Name </a:t>
            </a:r>
            <a:br>
              <a:rPr lang="en-US" sz="3100" b="0" dirty="0"/>
            </a:br>
            <a:r>
              <a:rPr lang="en-US" sz="3100" b="0" dirty="0"/>
              <a:t>XXXXX, </a:t>
            </a:r>
            <a:endParaRPr lang="en-US" sz="3600" b="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CC29D2-FEEB-F0E4-D5C9-D439A1B51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694304"/>
              </p:ext>
            </p:extLst>
          </p:nvPr>
        </p:nvGraphicFramePr>
        <p:xfrm>
          <a:off x="2032000" y="3621402"/>
          <a:ext cx="8127999" cy="1488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3305707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1936634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66002939"/>
                    </a:ext>
                  </a:extLst>
                </a:gridCol>
              </a:tblGrid>
              <a:tr h="3733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Participants Name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Email ID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Contact Number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600567"/>
                  </a:ext>
                </a:extLst>
              </a:tr>
              <a:tr h="373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65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54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425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82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581F6-F820-A93C-5403-B3D36393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/>
              <a:t>P</a:t>
            </a:r>
            <a:r>
              <a:rPr lang="en-US" dirty="0"/>
              <a:t>rojects we want to collaborate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9FC73-6916-71CB-ABFF-7D0F8FFCD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For Synergy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973777-28E1-B489-0FDD-50BC2C8E0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n-US" dirty="0"/>
              <a:t>Font is fixed at Arial 20. Please don’t change it. </a:t>
            </a:r>
          </a:p>
          <a:p>
            <a:r>
              <a:rPr lang="en-US" dirty="0"/>
              <a:t>(Which Org) – (What area) - XXX</a:t>
            </a:r>
          </a:p>
          <a:p>
            <a:r>
              <a:rPr lang="en-US" dirty="0"/>
              <a:t>XXX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8E7890-A530-3B87-D1A1-B3ACD3269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For Knowledge sharing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858337B-FF7C-21BF-EE93-23D41ADFE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n-US" dirty="0"/>
              <a:t>Arial 20</a:t>
            </a:r>
          </a:p>
          <a:p>
            <a:r>
              <a:rPr lang="en-US" dirty="0"/>
              <a:t>(Which Org) – (What area) - XXX</a:t>
            </a:r>
          </a:p>
          <a:p>
            <a:r>
              <a:rPr lang="en-US" dirty="0"/>
              <a:t>XXX</a:t>
            </a:r>
          </a:p>
          <a:p>
            <a:r>
              <a:rPr lang="en-US" dirty="0"/>
              <a:t>XXX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001E44-F2F9-314C-B2DB-0B5BE1A1B615}"/>
              </a:ext>
            </a:extLst>
          </p:cNvPr>
          <p:cNvSpPr txBox="1"/>
          <p:nvPr/>
        </p:nvSpPr>
        <p:spPr>
          <a:xfrm>
            <a:off x="838200" y="6404806"/>
            <a:ext cx="1112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In the next review reporting, one slide can be included, where the partners can highlight about the progress on this collaboration plan. </a:t>
            </a:r>
          </a:p>
        </p:txBody>
      </p:sp>
    </p:spTree>
    <p:extLst>
      <p:ext uri="{BB962C8B-B14F-4D97-AF65-F5344CB8AC3E}">
        <p14:creationId xmlns:p14="http://schemas.microsoft.com/office/powerpoint/2010/main" val="323589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5CC03-A318-893E-A509-6B8F962D9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139C-7230-5673-A4B6-465A893B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/>
              <a:t>How would we collaborate?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EAFBE-59B9-EB85-0522-C106F61F4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For Synergy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3C3794-1502-2FC5-DA75-4AB16C157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n-US" dirty="0"/>
              <a:t>Font is fixed at Arial 20. Please don’t change it. </a:t>
            </a:r>
          </a:p>
          <a:p>
            <a:r>
              <a:rPr lang="en-US" dirty="0"/>
              <a:t>XXX</a:t>
            </a:r>
          </a:p>
          <a:p>
            <a:r>
              <a:rPr lang="en-US" dirty="0"/>
              <a:t>XXX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F24BD1-7E16-621A-4541-C594F17B10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For Knowledge sharing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A64A3F-FDF2-00F7-A29E-965F7FDA1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n-US" dirty="0"/>
              <a:t>Arial 20</a:t>
            </a:r>
          </a:p>
          <a:p>
            <a:r>
              <a:rPr lang="en-US" dirty="0"/>
              <a:t>XXX</a:t>
            </a:r>
          </a:p>
          <a:p>
            <a:r>
              <a:rPr lang="en-US" dirty="0"/>
              <a:t>XXX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D7EF95-E495-FEF2-D46A-5ECA0E5699D4}"/>
              </a:ext>
            </a:extLst>
          </p:cNvPr>
          <p:cNvSpPr txBox="1"/>
          <p:nvPr/>
        </p:nvSpPr>
        <p:spPr>
          <a:xfrm>
            <a:off x="838200" y="6422736"/>
            <a:ext cx="11122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2">
                    <a:lumMod val="50000"/>
                  </a:schemeClr>
                </a:solidFill>
              </a:rPr>
              <a:t>In the next program review, partners should include one slide to cover the progress of this collaboration plan. </a:t>
            </a:r>
          </a:p>
        </p:txBody>
      </p:sp>
    </p:spTree>
    <p:extLst>
      <p:ext uri="{BB962C8B-B14F-4D97-AF65-F5344CB8AC3E}">
        <p14:creationId xmlns:p14="http://schemas.microsoft.com/office/powerpoint/2010/main" val="63543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7F32-242D-F01F-5EFC-F8382BD0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31055-1EDD-141D-EA09-244AE6B2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Collaboration opportunities with other IFS partners  Organization Name, Project Name  XXXXX, </vt:lpstr>
      <vt:lpstr>Projects we want to collaborate</vt:lpstr>
      <vt:lpstr>How would we collaborate?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Pradip Das</dc:creator>
  <cp:lastModifiedBy>Pawan Bakhshi</cp:lastModifiedBy>
  <cp:revision>48</cp:revision>
  <dcterms:created xsi:type="dcterms:W3CDTF">2024-10-21T11:24:54Z</dcterms:created>
  <dcterms:modified xsi:type="dcterms:W3CDTF">2024-10-23T03:03:59Z</dcterms:modified>
</cp:coreProperties>
</file>